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8" r:id="rId4"/>
    <p:sldId id="277" r:id="rId5"/>
    <p:sldId id="267" r:id="rId6"/>
    <p:sldId id="266" r:id="rId7"/>
    <p:sldId id="264" r:id="rId8"/>
    <p:sldId id="265" r:id="rId9"/>
    <p:sldId id="261" r:id="rId10"/>
    <p:sldId id="263" r:id="rId11"/>
    <p:sldId id="262" r:id="rId12"/>
    <p:sldId id="260" r:id="rId13"/>
    <p:sldId id="271" r:id="rId14"/>
    <p:sldId id="270" r:id="rId15"/>
    <p:sldId id="269" r:id="rId16"/>
    <p:sldId id="275" r:id="rId17"/>
    <p:sldId id="274" r:id="rId18"/>
    <p:sldId id="273" r:id="rId19"/>
    <p:sldId id="272" r:id="rId20"/>
    <p:sldId id="276" r:id="rId21"/>
    <p:sldId id="288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58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104" y="-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3/18/2019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316162"/>
          </a:xfrm>
          <a:scene3d>
            <a:camera prst="perspectiveContrastingRightFacing"/>
            <a:lightRig rig="threePt" dir="t"/>
          </a:scene3d>
        </p:spPr>
        <p:txBody>
          <a:bodyPr>
            <a:normAutofit/>
          </a:bodyPr>
          <a:lstStyle/>
          <a:p>
            <a:r>
              <a:rPr lang="en-GB" sz="6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Pharmacy</a:t>
            </a:r>
            <a:br>
              <a:rPr lang="en-GB" sz="6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sz="6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</a:t>
            </a:r>
            <a:endParaRPr lang="en-GB" sz="66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47800" y="4038600"/>
            <a:ext cx="5181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pperplate Gothic Bold" pitchFamily="34" charset="0"/>
              </a:rPr>
              <a:t>Mahbubur Rahman</a:t>
            </a:r>
          </a:p>
          <a:p>
            <a:r>
              <a:rPr lang="en-GB" sz="20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pperplate Gothic Bold" pitchFamily="34" charset="0"/>
              </a:rPr>
              <a:t>Round-37</a:t>
            </a:r>
          </a:p>
          <a:p>
            <a:r>
              <a:rPr lang="en-GB" sz="20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pperplate Gothic Bold" pitchFamily="34" charset="0"/>
              </a:rPr>
              <a:t>ID-1243838</a:t>
            </a:r>
            <a:endParaRPr lang="en-GB" sz="2000" b="1" dirty="0">
              <a:solidFill>
                <a:schemeClr val="accent2">
                  <a:lumMod val="60000"/>
                  <a:lumOff val="40000"/>
                </a:schemeClr>
              </a:solidFill>
              <a:latin typeface="Copperplate Gothic Bold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1981200"/>
            <a:ext cx="16002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857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7" y="707827"/>
            <a:ext cx="8839200" cy="475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495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" y="640221"/>
            <a:ext cx="8991600" cy="473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5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96" y="412958"/>
            <a:ext cx="8628607" cy="481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044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" y="956797"/>
            <a:ext cx="9080863" cy="494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92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2" y="1054354"/>
            <a:ext cx="9053336" cy="474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190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" y="968692"/>
            <a:ext cx="9112249" cy="492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324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5" y="992322"/>
            <a:ext cx="8951289" cy="487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149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0" y="1014090"/>
            <a:ext cx="9038259" cy="482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59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3" y="1001110"/>
            <a:ext cx="8874354" cy="485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87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3" y="952857"/>
            <a:ext cx="9097193" cy="495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69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83" y="569879"/>
            <a:ext cx="8362517" cy="503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0796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4294"/>
            <a:ext cx="9144000" cy="49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230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6" y="964294"/>
            <a:ext cx="9064668" cy="49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80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012"/>
            <a:ext cx="9144000" cy="491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" y="964294"/>
            <a:ext cx="9128536" cy="49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" y="964294"/>
            <a:ext cx="9126842" cy="49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3" y="964294"/>
            <a:ext cx="9076014" cy="49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3772"/>
            <a:ext cx="9144000" cy="491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5612"/>
            <a:ext cx="9144000" cy="492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4339"/>
            <a:ext cx="9144000" cy="480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2871"/>
            <a:ext cx="9144000" cy="491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83" y="649369"/>
            <a:ext cx="8297433" cy="490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5510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2699"/>
            <a:ext cx="9144000" cy="487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7153"/>
            <a:ext cx="9144000" cy="492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4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7264"/>
            <a:ext cx="9144000" cy="490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64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5521"/>
            <a:ext cx="9144000" cy="490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6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8501"/>
            <a:ext cx="9144000" cy="4880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6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964294"/>
            <a:ext cx="9143998" cy="49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6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5521"/>
            <a:ext cx="9144000" cy="490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64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" y="975521"/>
            <a:ext cx="9052877" cy="490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1727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590550"/>
            <a:ext cx="8991600" cy="489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172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632271"/>
            <a:ext cx="8991600" cy="481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948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74" y="304799"/>
            <a:ext cx="8028652" cy="548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7258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Thanks </a:t>
            </a:r>
            <a:r>
              <a:rPr lang="en-GB" dirty="0"/>
              <a:t>F</a:t>
            </a:r>
            <a:r>
              <a:rPr lang="en-GB" dirty="0" smtClean="0"/>
              <a:t>or Watching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962400" y="3352800"/>
            <a:ext cx="4572000" cy="1454888"/>
          </a:xfrm>
        </p:spPr>
        <p:txBody>
          <a:bodyPr/>
          <a:lstStyle/>
          <a:p>
            <a:r>
              <a:rPr lang="en-GB" b="1" i="1" dirty="0" smtClean="0">
                <a:solidFill>
                  <a:srgbClr val="002060"/>
                </a:solidFill>
              </a:rPr>
              <a:t>10-01-2019</a:t>
            </a:r>
            <a:endParaRPr lang="en-GB" b="1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098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87506"/>
            <a:ext cx="8376644" cy="519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8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541180"/>
            <a:ext cx="8215895" cy="503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151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729527"/>
            <a:ext cx="8686800" cy="463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693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12682"/>
            <a:ext cx="8839200" cy="540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30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" y="647739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Mahbubur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673284"/>
            <a:ext cx="8991421" cy="474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89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Verve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77</TotalTime>
  <Words>47</Words>
  <Application>Microsoft Office PowerPoint</Application>
  <PresentationFormat>On-screen Show (4:3)</PresentationFormat>
  <Paragraphs>44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Concourse</vt:lpstr>
      <vt:lpstr>Pharmacy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Watching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Blood Bank</dc:title>
  <dc:creator>Mahabub</dc:creator>
  <cp:lastModifiedBy>Mahabub</cp:lastModifiedBy>
  <cp:revision>23</cp:revision>
  <dcterms:created xsi:type="dcterms:W3CDTF">2006-08-16T00:00:00Z</dcterms:created>
  <dcterms:modified xsi:type="dcterms:W3CDTF">2019-03-18T18:17:22Z</dcterms:modified>
</cp:coreProperties>
</file>

<file path=docProps/thumbnail.jpeg>
</file>